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E351F-C2C7-44E2-B8E5-0D906643F65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D128-1831-4603-8837-0FE7381AA2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87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sovety.guru/wp-content/auploads/565866/fullsi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8028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</a:t>
            </a:r>
          </a:p>
          <a:p>
            <a:pPr algn="ctr"/>
            <a:r>
              <a:rPr lang="ru-RU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«Изготовление </a:t>
            </a: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открытки с помощью </a:t>
            </a:r>
            <a:r>
              <a:rPr lang="ru-RU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</a:t>
            </a:r>
            <a:r>
              <a:rPr lang="ru-RU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скрапбукинг»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08518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</a:p>
          <a:p>
            <a:pPr algn="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Швыдченко Д. А.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Скрапбукинг</a:t>
            </a:r>
            <a:r>
              <a:rPr lang="ru-RU" sz="3200" dirty="0">
                <a:solidFill>
                  <a:srgbClr val="333333"/>
                </a:solidFill>
                <a:latin typeface="Comic Sans MS" pitchFamily="66" charset="0"/>
                <a:ea typeface="Calibri"/>
                <a:cs typeface="Times New Roman"/>
              </a:rPr>
              <a:t> –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это техника ручной работы, при которой красиво оформляется альбом, панно, открытка или дневник с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фотографиями.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2537"/>
            <a:ext cx="2751981" cy="1775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22374"/>
            <a:ext cx="3554524" cy="2091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даша\Pictures\2d8de010ad37487aead77bb463ki--otkrytki-otkrytka-dlya-muzhch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90224"/>
            <a:ext cx="2699842" cy="1818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1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3299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Материалы и инструменты для </a:t>
            </a:r>
            <a:r>
              <a:rPr lang="ru-RU" sz="2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скрапбукинга</a:t>
            </a: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638" y="727552"/>
            <a:ext cx="8640960" cy="566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специализированная бумага для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скрапбукинга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(или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скрапбумага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набор цветной бумаги;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цветной картон;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трафареты;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степлер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клей;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дырокол;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скотч;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фломастеры, карандаши, краски или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чернила;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штампы.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41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90" y="0"/>
            <a:ext cx="8928992" cy="673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камешки и ракушки с пляжа;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засушенные веточки и цветочки;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различные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верёвочки;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фольга;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фантики;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ткань;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вырезки из газет и журналов;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уговицы;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наклейки 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стикеры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кольца (могут быть цветные, а также позолоченные или окрашенные в серебряный оттенок);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шейкер для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скрапбукинга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заклёпки;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бисер и бусины;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декоративные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ленты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т.д.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762500" cy="336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4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Открытка к празднику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«День Защитника Отечества»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технике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скрапбукинг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даша\Pictures\320802_5a573d1b285ab5a573d1b285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30998"/>
            <a:ext cx="5796136" cy="441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131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User</cp:lastModifiedBy>
  <cp:revision>6</cp:revision>
  <dcterms:created xsi:type="dcterms:W3CDTF">2020-01-30T12:42:13Z</dcterms:created>
  <dcterms:modified xsi:type="dcterms:W3CDTF">2022-01-31T09:51:37Z</dcterms:modified>
</cp:coreProperties>
</file>